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75" r:id="rId5"/>
    <p:sldId id="279" r:id="rId6"/>
    <p:sldId id="277" r:id="rId7"/>
    <p:sldId id="280" r:id="rId8"/>
    <p:sldId id="281" r:id="rId9"/>
    <p:sldId id="270" r:id="rId10"/>
  </p:sldIdLst>
  <p:sldSz cx="9144000" cy="5143500" type="screen16x9"/>
  <p:notesSz cx="6858000" cy="9144000"/>
  <p:embeddedFontLst>
    <p:embeddedFont>
      <p:font typeface="DFPOP1-W9" charset="-128"/>
      <p:regular r:id="rId12"/>
    </p:embeddedFont>
    <p:embeddedFont>
      <p:font typeface="楷体" pitchFamily="49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101" d="100"/>
          <a:sy n="101" d="100"/>
        </p:scale>
        <p:origin x="-102" y="-240"/>
      </p:cViewPr>
      <p:guideLst>
        <p:guide orient="horz" pos="16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单式折线统计图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64628" y="2353311"/>
            <a:ext cx="687705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根据上面的数据制成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统计图比较合适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并完成统计图。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0635" y="1264196"/>
            <a:ext cx="1107996" cy="2657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根据折线统计图对事物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的发展趋势作出合理判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断、预测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69378" y="843598"/>
            <a:ext cx="687705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3.2014~2018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年某县农民年人均收入情况如下表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42205" y="2408873"/>
            <a:ext cx="987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57388" y="1600201"/>
          <a:ext cx="6089652" cy="731520"/>
        </p:xfrm>
        <a:graphic>
          <a:graphicData uri="http://schemas.openxmlformats.org/drawingml/2006/table">
            <a:tbl>
              <a:tblPr/>
              <a:tblGrid>
                <a:gridCol w="2049462"/>
                <a:gridCol w="808038"/>
                <a:gridCol w="808038"/>
                <a:gridCol w="808038"/>
                <a:gridCol w="808038"/>
                <a:gridCol w="80803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　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2014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2015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2016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2017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2018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年人均收入</a:t>
                      </a: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2220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2450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2600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2750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2960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SX7-3.EPS" descr="id:214749765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6891" y="2979235"/>
            <a:ext cx="3832621" cy="1968519"/>
          </a:xfrm>
          <a:prstGeom prst="rect">
            <a:avLst/>
          </a:prstGeom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6806" y="3171825"/>
            <a:ext cx="3778419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bldLvl="0" animBg="1"/>
      <p:bldP spid="1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982540"/>
            <a:ext cx="725945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这个县农民年人均收入呈现什么变化趋势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71800" y="1583690"/>
            <a:ext cx="2925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上升趋势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0403" y="2606553"/>
            <a:ext cx="725945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从统计图中你还能知道什么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81287" y="3464878"/>
            <a:ext cx="4548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农民的年人均收入越来越高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0802" y="839470"/>
            <a:ext cx="667385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下面是一位病人的体温记录统计图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0" name="SX7-4.EPS" descr="id:214749766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545" y="1579417"/>
            <a:ext cx="4189906" cy="2921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0802" y="839470"/>
            <a:ext cx="6673850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护士每隔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小时给病人量一次体温。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这位病人的体温最高是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最低是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从图中体温的变化趋势可以分析出这位病人的病情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填“好转”或“恶化”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94698" y="869315"/>
            <a:ext cx="73279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4900616" y="1412240"/>
            <a:ext cx="1129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39.5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1557338" y="1955165"/>
            <a:ext cx="106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36.8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2324100" y="3050540"/>
            <a:ext cx="106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好转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2" grpId="0"/>
      <p:bldP spid="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50427" y="3163570"/>
            <a:ext cx="5507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记录员一共记录了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0802" y="839470"/>
            <a:ext cx="667385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下面是某河流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3~9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月份水位情况统计图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看图回答问题。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4960" y="3769678"/>
            <a:ext cx="73279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4171950" y="3226753"/>
            <a:ext cx="106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SX7-5.EPS" descr="id:214749767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3825" y="1472828"/>
            <a:ext cx="4860380" cy="1527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8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71538" y="996633"/>
            <a:ext cx="74860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(3)3~9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月份水位最高是多少厘米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最低是多少厘米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月份以后水位情况的变化趋势是怎样的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" name="TextBox 7"/>
          <p:cNvSpPr txBox="1"/>
          <p:nvPr/>
        </p:nvSpPr>
        <p:spPr>
          <a:xfrm>
            <a:off x="1614487" y="1740852"/>
            <a:ext cx="59150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水位最高是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 cm,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水位最低是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244 cm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928813" y="3507740"/>
            <a:ext cx="5300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月份以后水位一直呈下降趋势。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215</Words>
  <Application>WPS 演示</Application>
  <PresentationFormat>全屏显示(16:9)</PresentationFormat>
  <Paragraphs>57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101</cp:revision>
  <dcterms:created xsi:type="dcterms:W3CDTF">2015-12-05T09:26:00Z</dcterms:created>
  <dcterms:modified xsi:type="dcterms:W3CDTF">2019-10-11T08:34:19Z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